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C563A-5CB5-4D92-8A31-E95DD6BC134B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FF62-4923-4743-8FB2-5FD8A9EA93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844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C563A-5CB5-4D92-8A31-E95DD6BC134B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FF62-4923-4743-8FB2-5FD8A9EA93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910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C563A-5CB5-4D92-8A31-E95DD6BC134B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FF62-4923-4743-8FB2-5FD8A9EA93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151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C563A-5CB5-4D92-8A31-E95DD6BC134B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FF62-4923-4743-8FB2-5FD8A9EA93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60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C563A-5CB5-4D92-8A31-E95DD6BC134B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FF62-4923-4743-8FB2-5FD8A9EA93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139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C563A-5CB5-4D92-8A31-E95DD6BC134B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FF62-4923-4743-8FB2-5FD8A9EA93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800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C563A-5CB5-4D92-8A31-E95DD6BC134B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FF62-4923-4743-8FB2-5FD8A9EA93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997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C563A-5CB5-4D92-8A31-E95DD6BC134B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FF62-4923-4743-8FB2-5FD8A9EA93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439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C563A-5CB5-4D92-8A31-E95DD6BC134B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FF62-4923-4743-8FB2-5FD8A9EA93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206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C563A-5CB5-4D92-8A31-E95DD6BC134B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FF62-4923-4743-8FB2-5FD8A9EA93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387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C563A-5CB5-4D92-8A31-E95DD6BC134B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FF62-4923-4743-8FB2-5FD8A9EA93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145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C563A-5CB5-4D92-8A31-E95DD6BC134B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9FF62-4923-4743-8FB2-5FD8A9EA93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568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378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93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691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799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760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97" y="1449238"/>
            <a:ext cx="2747633" cy="2060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24" y="3757314"/>
            <a:ext cx="3367497" cy="2525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143" y="1505699"/>
            <a:ext cx="2985418" cy="2239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321" y="3836838"/>
            <a:ext cx="3337063" cy="2502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0641" y="-22451"/>
            <a:ext cx="3260386" cy="2642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49533" y="3423699"/>
            <a:ext cx="3613946" cy="2710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514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46" y="2316163"/>
            <a:ext cx="3053751" cy="2290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616" y="4083170"/>
            <a:ext cx="2919562" cy="2189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427" y="2221392"/>
            <a:ext cx="3436188" cy="2577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749" y="2772988"/>
            <a:ext cx="4237501" cy="2620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7888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6785" y="1122363"/>
            <a:ext cx="4865198" cy="2273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52" y="2872596"/>
            <a:ext cx="5032847" cy="3355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867050"/>
            <a:ext cx="4538577" cy="278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9925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0</Words>
  <Application>Microsoft Office PowerPoint</Application>
  <PresentationFormat>Широкоэкранный</PresentationFormat>
  <Paragraphs>0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</dc:creator>
  <cp:lastModifiedBy>Виктор</cp:lastModifiedBy>
  <cp:revision>7</cp:revision>
  <dcterms:created xsi:type="dcterms:W3CDTF">2022-10-29T13:43:43Z</dcterms:created>
  <dcterms:modified xsi:type="dcterms:W3CDTF">2022-10-29T14:58:56Z</dcterms:modified>
</cp:coreProperties>
</file>